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48640"/>
            <a:ext cx="548640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25880" y="566928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400" b="1">
                <a:solidFill>
                  <a:srgbClr val="FFFFFF"/>
                </a:solidFill>
              </a:defRPr>
            </a:pPr>
            <a:r>
              <a:t>SpaceRisk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566928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600" b="1">
                <a:solidFill>
                  <a:srgbClr val="FFFFFF"/>
                </a:solidFill>
              </a:defRPr>
            </a:pPr>
            <a:r>
              <a:t>See every risk — from the team floor to the boardroom.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114800"/>
            <a:ext cx="5486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0">
                <a:solidFill>
                  <a:srgbClr val="C7D0EF"/>
                </a:solidFill>
              </a:defRPr>
            </a:pPr>
            <a:r>
              <a:t>Friendly ISO 31000 risk management with bowties, barriers and a monthly rhythm.</a:t>
            </a:r>
          </a:p>
        </p:txBody>
      </p:sp>
      <p:pic>
        <p:nvPicPr>
          <p:cNvPr id="7" name="Picture 6" descr="bowt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737360"/>
            <a:ext cx="5303520" cy="22274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Risk registers die in spreadsheets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973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7451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Updated once a year, read by nobody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8892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92607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Controls are listed, never tested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840479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97763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Executives see numbers, not barriers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9204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A78B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5029200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Projects and teams keep separate lists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SpaceRisk in one sentence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237744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104241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800" b="1">
                <a:solidFill>
                  <a:srgbClr val="26314D"/>
                </a:solidFill>
              </a:defRPr>
            </a:pPr>
            <a:r>
              <a:t>Teams keep their risks and barriers alive every month — and leaders see the whole picture as bowties, heat maps and money.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The bowtie: one risk on one page</a:t>
            </a:r>
          </a:p>
        </p:txBody>
      </p:sp>
      <p:pic>
        <p:nvPicPr>
          <p:cNvPr id="4" name="Picture 3" descr="bowt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737360"/>
            <a:ext cx="5669280" cy="23810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4572000"/>
            <a:ext cx="56692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Threats → preventive barriers → top event → mitigative barriers → consequences</a:t>
            </a:r>
          </a:p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Barriers coloured by effectiveness</a:t>
            </a:r>
          </a:p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Gaps shown as dashed red lines</a:t>
            </a:r>
          </a:p>
        </p:txBody>
      </p:sp>
      <p:pic>
        <p:nvPicPr>
          <p:cNvPr id="6" name="Picture 5" descr="domain-bowt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0" y="1737360"/>
            <a:ext cx="4937760" cy="29152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From team to CEO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194560"/>
            <a:ext cx="3291840" cy="2194560"/>
          </a:xfrm>
          <a:prstGeom prst="roundRect">
            <a:avLst/>
          </a:prstGeom>
          <a:solidFill>
            <a:srgbClr val="E3FBF6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377440"/>
            <a:ext cx="2926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1F2A44"/>
                </a:solidFill>
              </a:defRPr>
            </a:pPr>
            <a:r>
              <a:t>Team member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01752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Logs new risks and reviews existing ones.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977639" y="3063240"/>
            <a:ext cx="457200" cy="457200"/>
          </a:xfrm>
          <a:prstGeom prst="rightArrow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480560" y="2194560"/>
            <a:ext cx="3291840" cy="2194560"/>
          </a:xfrm>
          <a:prstGeom prst="roundRect">
            <a:avLst/>
          </a:prstGeom>
          <a:solidFill>
            <a:srgbClr val="E3FBF6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709160" y="2377440"/>
            <a:ext cx="2926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1F2A44"/>
                </a:solidFill>
              </a:defRPr>
            </a:pPr>
            <a:r>
              <a:t>Team lead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01752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Checks the team's barriers and attests the monthly return.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7818120" y="3063240"/>
            <a:ext cx="457200" cy="457200"/>
          </a:xfrm>
          <a:prstGeom prst="rightArrow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321040" y="2194560"/>
            <a:ext cx="3291840" cy="2194560"/>
          </a:xfrm>
          <a:prstGeom prst="roundRect">
            <a:avLst/>
          </a:prstGeom>
          <a:solidFill>
            <a:srgbClr val="E3FBF6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49640" y="2377440"/>
            <a:ext cx="2926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1F2A44"/>
                </a:solidFill>
              </a:defRPr>
            </a:pPr>
            <a:r>
              <a:t>CEO / CISO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49640" y="301752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Gets the executive summary, heat map and financial view — as PDF or PowerPoint.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84632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0">
                <a:solidFill>
                  <a:srgbClr val="5B6585"/>
                </a:solidFill>
              </a:defRPr>
            </a:pPr>
            <a:r>
              <a:t>Barrier owners confirm every month that their controls still work — or flag them before they fail.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From project team to project manager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Every project is a team with its own risks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Project managers submit the monthly return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All projects side by side, exportable</a:t>
            </a:r>
          </a:p>
        </p:txBody>
      </p:sp>
      <p:pic>
        <p:nvPicPr>
          <p:cNvPr id="5" name="Picture 4" descr="projec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A monthly rhythm that sticks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Every risk reviewed, every owned barrier checked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Returns can only be submitted when the work is done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Trends show whether risk is going up or down</a:t>
            </a:r>
          </a:p>
        </p:txBody>
      </p:sp>
      <p:pic>
        <p:nvPicPr>
          <p:cNvPr id="5" name="Picture 4" descr="executive-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Risk in money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Total exposure, Value at Risk and expected annual loss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Before and after barriers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Return on every krone spent on controls</a:t>
            </a:r>
          </a:p>
        </p:txBody>
      </p:sp>
      <p:pic>
        <p:nvPicPr>
          <p:cNvPr id="5" name="Picture 4" descr="financial-perspectiv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67005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Ready for the board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Executive summary with key messages and your comment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PDF, PowerPoint and Excel for every page, team and project</a:t>
            </a:r>
          </a:p>
        </p:txBody>
      </p:sp>
      <p:pic>
        <p:nvPicPr>
          <p:cNvPr id="5" name="Picture 4" descr="executive-summa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Built for your sector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973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7451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92 realistic showcase companies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8892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92607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From hospitals and airlines to oil platforms and hedge funds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840479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97763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Load one in a click on a fresh install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Contact us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7451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We host SpaceRisk for you — or you self-host it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8892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92607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Export your data in many formats: PDF, PowerPoint, Excel and full database backups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840479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A78B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97763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Your data is yours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9204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973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5029200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thomas.frivold@frivolddigital.com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