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48640"/>
            <a:ext cx="548640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566928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1">
                <a:solidFill>
                  <a:srgbClr val="FFFFFF"/>
                </a:solidFill>
              </a:defRPr>
            </a:pPr>
            <a:r>
              <a:t>SpaceRisk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566928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600" b="1">
                <a:solidFill>
                  <a:srgbClr val="FFFFFF"/>
                </a:solidFill>
              </a:defRPr>
            </a:pPr>
            <a:r>
              <a:t>Ogni rischio sotto controllo — dai team al consiglio di amministrazione.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5486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C7D0EF"/>
                </a:solidFill>
              </a:defRPr>
            </a:pPr>
            <a:r>
              <a:t>Gestione del rischio ISO 31000 semplice e intuitiva, con bowtie, barriere e un ritmo mensile.</a:t>
            </a:r>
          </a:p>
        </p:txBody>
      </p:sp>
      <p:pic>
        <p:nvPicPr>
          <p:cNvPr id="7" name="Picture 6" descr="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737360"/>
            <a:ext cx="5303520" cy="22274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I registri dei rischi muoiono nei fogli di calcolo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Aggiornati una volta l'anno, letti da nessuno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I controlli vengono elencati, mai verificati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I dirigenti vedono numeri, non barriere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Progetti e team tengono elenchi separati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SpaceRisk in una frase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237744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800" b="1">
                <a:solidFill>
                  <a:srgbClr val="26314D"/>
                </a:solidFill>
              </a:defRPr>
            </a:pPr>
            <a:r>
              <a:t>I team mantengono vivi ogni mese i propri rischi e le proprie barriere — e i vertici vedono il quadro completo in bowtie, mappe di calore e valori economici.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Il bowtie: un rischio in una pagina</a:t>
            </a:r>
          </a:p>
        </p:txBody>
      </p:sp>
      <p:pic>
        <p:nvPicPr>
          <p:cNvPr id="4" name="Picture 3" descr="bowt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737360"/>
            <a:ext cx="5669280" cy="23810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4572000"/>
            <a:ext cx="5669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Minacce → barriere preventive → evento principale (top event) → barriere mitigative → conseguenze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Barriere colorate in base all'efficacia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Lacune evidenziate da linee rosse tratteggiate</a:t>
            </a:r>
          </a:p>
        </p:txBody>
      </p:sp>
      <p:pic>
        <p:nvPicPr>
          <p:cNvPr id="6" name="Picture 5" descr="domain-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737360"/>
            <a:ext cx="4937760" cy="29152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Dal team al CEO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Membro del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Registra i nuovi rischi e rivede quelli esistenti.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977639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48056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0916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Responsabile del team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Verifica le barriere del team e attesta il report mensile.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818120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4964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CEO / CISO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964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Riceve la sintesi direzionale, la mappa di calore e la vista finanziaria — in PDF o PowerPoint.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8463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5B6585"/>
                </a:solidFill>
              </a:defRPr>
            </a:pPr>
            <a:r>
              <a:t>Ogni mese i responsabili delle barriere confermano che i loro controlli funzionano ancora — oppure li segnalano prima che cedano.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Dal team di progetto al project manager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Ogni progetto è un team con i propri rischi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I project manager inviano il report mensile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Tutti i progetti a confronto, esportabili</a:t>
            </a:r>
          </a:p>
        </p:txBody>
      </p:sp>
      <p:pic>
        <p:nvPicPr>
          <p:cNvPr id="5" name="Picture 4" descr="projec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Un ritmo mensile che funziona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Ogni rischio rivisto, ogni barriera di competenza verificata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Il report può essere inviato solo a lavoro completato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I trend mostrano se il rischio sta aumentando o diminuendo</a:t>
            </a:r>
          </a:p>
        </p:txBody>
      </p:sp>
      <p:pic>
        <p:nvPicPr>
          <p:cNvPr id="5" name="Picture 4" descr="executive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Il rischio in termini economici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Esposizione totale, Value at Risk (VaR) e perdita annua attesa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Prima e dopo le barriere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Ritorno di ogni corona investita nei controlli</a:t>
            </a:r>
          </a:p>
        </p:txBody>
      </p:sp>
      <p:pic>
        <p:nvPicPr>
          <p:cNvPr id="5" name="Picture 4" descr="financial-perspect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6700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Pronto per il consiglio di amministrazione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Sintesi direzionale con messaggi chiave e il Suo commento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PDF, PowerPoint ed Excel per ogni pagina, team e progetto</a:t>
            </a:r>
          </a:p>
        </p:txBody>
      </p:sp>
      <p:pic>
        <p:nvPicPr>
          <p:cNvPr id="5" name="Picture 4" descr="executive-summa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Pensato per il Suo settore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92 aziende dimostrative realistiche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Da ospedali e compagnie aeree a piattaforme petrolifere e hedge fund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Ne carichi una con un clic su una nuova installazione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Contatti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Ospitiamo SpaceRisk per Lei — oppure lo installa Lei in self-hosting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Esporti i Suoi dati in molti formati: PDF, PowerPoint, Excel e backup completi del database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I dati restano Suoi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thomas.frivold@frivolddigital.com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